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52" autoAdjust="0"/>
  </p:normalViewPr>
  <p:slideViewPr>
    <p:cSldViewPr snapToGrid="0">
      <p:cViewPr varScale="1">
        <p:scale>
          <a:sx n="82" d="100"/>
          <a:sy n="82" d="100"/>
        </p:scale>
        <p:origin x="725" y="77"/>
      </p:cViewPr>
      <p:guideLst>
        <p:guide orient="horz" pos="2160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EE73-A948-4060-9449-1F3EDEE62D47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D5B8-8345-4B26-87A2-8174AAD8C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196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EE73-A948-4060-9449-1F3EDEE62D47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D5B8-8345-4B26-87A2-8174AAD8C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3971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EE73-A948-4060-9449-1F3EDEE62D47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D5B8-8345-4B26-87A2-8174AAD8C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6855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EE73-A948-4060-9449-1F3EDEE62D47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D5B8-8345-4B26-87A2-8174AAD8C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37230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EE73-A948-4060-9449-1F3EDEE62D47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D5B8-8345-4B26-87A2-8174AAD8C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031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EE73-A948-4060-9449-1F3EDEE62D47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D5B8-8345-4B26-87A2-8174AAD8C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867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EE73-A948-4060-9449-1F3EDEE62D47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D5B8-8345-4B26-87A2-8174AAD8C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020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EE73-A948-4060-9449-1F3EDEE62D47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D5B8-8345-4B26-87A2-8174AAD8C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410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EE73-A948-4060-9449-1F3EDEE62D47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D5B8-8345-4B26-87A2-8174AAD8C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371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EE73-A948-4060-9449-1F3EDEE62D47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D5B8-8345-4B26-87A2-8174AAD8C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5967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EE73-A948-4060-9449-1F3EDEE62D47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D5B8-8345-4B26-87A2-8174AAD8C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332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AEE73-A948-4060-9449-1F3EDEE62D47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5D5B8-8345-4B26-87A2-8174AAD8C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90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1" y="-177400"/>
            <a:ext cx="8789436" cy="1708297"/>
          </a:xfrm>
        </p:spPr>
        <p:txBody>
          <a:bodyPr>
            <a:normAutofit/>
          </a:bodyPr>
          <a:lstStyle/>
          <a:p>
            <a:pPr algn="l"/>
            <a:r>
              <a:rPr lang="cs-CZ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Michaela </a:t>
            </a:r>
            <a:r>
              <a:rPr lang="cs-CZ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Tomišková</a:t>
            </a:r>
            <a:endParaRPr lang="cs-CZ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2034073"/>
            <a:ext cx="9732237" cy="4471473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ZŠ </a:t>
            </a:r>
            <a:r>
              <a:rPr lang="cs-CZ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a MŠ Hradec </a:t>
            </a:r>
            <a:r>
              <a:rPr lang="cs-CZ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Králové</a:t>
            </a:r>
          </a:p>
          <a:p>
            <a:pPr algn="l"/>
            <a:r>
              <a:rPr lang="cs-CZ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    Štefcova 1092</a:t>
            </a:r>
          </a:p>
          <a:p>
            <a:pPr algn="l"/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dirty="0" smtClean="0">
                <a:latin typeface="Arial Black" panose="020B0A04020102020204" pitchFamily="34" charset="0"/>
                <a:cs typeface="Arial" panose="020B0604020202020204" pitchFamily="34" charset="0"/>
              </a:rPr>
              <a:t>Pracoviště: mateřská škola</a:t>
            </a:r>
          </a:p>
          <a:p>
            <a:pPr algn="l"/>
            <a:r>
              <a:rPr lang="cs-CZ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 Black" panose="020B0A04020102020204" pitchFamily="34" charset="0"/>
                <a:cs typeface="Arial" panose="020B0604020202020204" pitchFamily="34" charset="0"/>
              </a:rPr>
              <a:t>Délka pedagogické praxe:  </a:t>
            </a:r>
          </a:p>
          <a:p>
            <a:pPr algn="l"/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 Black" panose="020B0A04020102020204" pitchFamily="34" charset="0"/>
                <a:cs typeface="Arial" panose="020B0604020202020204" pitchFamily="34" charset="0"/>
              </a:rPr>
              <a:t>            </a:t>
            </a:r>
            <a:r>
              <a:rPr lang="cs-CZ" dirty="0" smtClean="0">
                <a:latin typeface="Arial Black" panose="020B0A04020102020204" pitchFamily="34" charset="0"/>
                <a:cs typeface="Arial" panose="020B0604020202020204" pitchFamily="34" charset="0"/>
              </a:rPr>
              <a:t>  35 let</a:t>
            </a:r>
            <a:endParaRPr lang="cs-CZ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l"/>
            <a:endParaRPr lang="cs-CZ" sz="12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dirty="0" smtClean="0">
                <a:latin typeface="Arial Black" panose="020B0A04020102020204" pitchFamily="34" charset="0"/>
                <a:cs typeface="Arial" panose="020B0604020202020204" pitchFamily="34" charset="0"/>
              </a:rPr>
              <a:t>Délka praxe v MŠ Štefcova:   </a:t>
            </a:r>
          </a:p>
          <a:p>
            <a:pPr algn="l"/>
            <a:r>
              <a:rPr lang="cs-CZ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smtClean="0">
                <a:latin typeface="Arial Black" panose="020B0A04020102020204" pitchFamily="34" charset="0"/>
                <a:cs typeface="Arial" panose="020B0604020202020204" pitchFamily="34" charset="0"/>
              </a:rPr>
              <a:t>              </a:t>
            </a:r>
            <a:r>
              <a:rPr lang="cs-CZ" smtClean="0">
                <a:latin typeface="Arial Black" panose="020B0A04020102020204" pitchFamily="34" charset="0"/>
                <a:cs typeface="Arial" panose="020B0604020202020204" pitchFamily="34" charset="0"/>
              </a:rPr>
              <a:t>18 </a:t>
            </a:r>
            <a:r>
              <a:rPr lang="cs-CZ" dirty="0" smtClean="0">
                <a:latin typeface="Arial Black" panose="020B0A04020102020204" pitchFamily="34" charset="0"/>
                <a:cs typeface="Arial" panose="020B0604020202020204" pitchFamily="34" charset="0"/>
              </a:rPr>
              <a:t>let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3" y="736341"/>
            <a:ext cx="1658477" cy="7945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11692" r="15498"/>
          <a:stretch/>
        </p:blipFill>
        <p:spPr>
          <a:xfrm>
            <a:off x="6074229" y="2286000"/>
            <a:ext cx="5279571" cy="38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00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1886"/>
            <a:ext cx="10515600" cy="111818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Charakteristika</a:t>
            </a:r>
            <a:endParaRPr lang="cs-CZ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0066"/>
            <a:ext cx="10515600" cy="4666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latin typeface="Arial Black" panose="020B0A04020102020204" pitchFamily="34" charset="0"/>
              </a:rPr>
              <a:t>P</a:t>
            </a: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ohled ředitele: </a:t>
            </a:r>
            <a:r>
              <a:rPr lang="cs-CZ" dirty="0" smtClean="0">
                <a:latin typeface="Arial Black" panose="020B0A04020102020204" pitchFamily="34" charset="0"/>
              </a:rPr>
              <a:t>	spolehlivá, svědomitá, </a:t>
            </a:r>
          </a:p>
          <a:p>
            <a:pPr marL="0" indent="0">
              <a:buNone/>
            </a:pP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smtClean="0">
                <a:latin typeface="Arial Black" panose="020B0A04020102020204" pitchFamily="34" charset="0"/>
              </a:rPr>
              <a:t>                              nápaditá, sympatická</a:t>
            </a:r>
          </a:p>
          <a:p>
            <a:endParaRPr lang="cs-CZ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Pohled kolegů: </a:t>
            </a:r>
            <a:r>
              <a:rPr lang="cs-CZ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cs-CZ" dirty="0" smtClean="0">
                <a:latin typeface="Arial Black" panose="020B0A04020102020204" pitchFamily="34" charset="0"/>
              </a:rPr>
              <a:t>	ochotná, vstřícná, pracovitá</a:t>
            </a:r>
            <a:r>
              <a:rPr lang="cs-CZ" dirty="0">
                <a:latin typeface="Arial Black" panose="020B0A04020102020204" pitchFamily="34" charset="0"/>
              </a:rPr>
              <a:t>, </a:t>
            </a:r>
            <a:endParaRPr lang="cs-CZ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smtClean="0">
                <a:latin typeface="Arial Black" panose="020B0A04020102020204" pitchFamily="34" charset="0"/>
              </a:rPr>
              <a:t>                              energická </a:t>
            </a:r>
            <a:r>
              <a:rPr lang="cs-CZ" dirty="0">
                <a:latin typeface="Arial Black" panose="020B0A04020102020204" pitchFamily="34" charset="0"/>
              </a:rPr>
              <a:t>	</a:t>
            </a:r>
            <a:endParaRPr lang="cs-CZ" dirty="0" smtClean="0">
              <a:latin typeface="Arial Black" panose="020B0A04020102020204" pitchFamily="34" charset="0"/>
            </a:endParaRPr>
          </a:p>
          <a:p>
            <a:endParaRPr lang="cs-CZ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Pohled žáků:  </a:t>
            </a:r>
            <a:r>
              <a:rPr lang="cs-CZ" dirty="0" smtClean="0">
                <a:latin typeface="Arial Black" panose="020B0A04020102020204" pitchFamily="34" charset="0"/>
              </a:rPr>
              <a:t>	        spravedlivá, empatická, důsledná </a:t>
            </a:r>
          </a:p>
          <a:p>
            <a:pPr marL="0" indent="0">
              <a:buNone/>
            </a:pP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smtClean="0">
                <a:latin typeface="Arial Black" panose="020B0A04020102020204" pitchFamily="34" charset="0"/>
              </a:rPr>
              <a:t>                 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… </a:t>
            </a:r>
            <a:r>
              <a:rPr lang="cs-CZ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prostě naše nejlepší  učitelka Míša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74" y="531067"/>
            <a:ext cx="1414326" cy="6775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620" y="1748031"/>
            <a:ext cx="15240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34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31066"/>
            <a:ext cx="10750420" cy="85919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 Black" panose="020B0A04020102020204" pitchFamily="34" charset="0"/>
              </a:rPr>
              <a:t>Motto:</a:t>
            </a:r>
            <a:endParaRPr lang="cs-CZ" sz="3600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4732" y="1390261"/>
            <a:ext cx="8042028" cy="18288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„Komu je práce radostí,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pro toho je život štěstím.“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50807"/>
            <a:ext cx="4702072" cy="35265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021" y="372446"/>
            <a:ext cx="3437067" cy="610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85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31067"/>
            <a:ext cx="10515600" cy="100157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Školní aktivity</a:t>
            </a:r>
            <a:endParaRPr lang="cs-CZ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88841"/>
            <a:ext cx="10515600" cy="484258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sz="3000" dirty="0" smtClean="0">
                <a:latin typeface="Arial Black" panose="020B0A04020102020204" pitchFamily="34" charset="0"/>
              </a:rPr>
              <a:t>moderní </a:t>
            </a:r>
            <a:r>
              <a:rPr lang="cs-CZ" sz="3000" dirty="0">
                <a:latin typeface="Arial Black" panose="020B0A04020102020204" pitchFamily="34" charset="0"/>
              </a:rPr>
              <a:t>metody výuky, interaktivní přístupy a kreativní </a:t>
            </a:r>
            <a:r>
              <a:rPr lang="cs-CZ" sz="3000" dirty="0" smtClean="0">
                <a:latin typeface="Arial Black" panose="020B0A04020102020204" pitchFamily="34" charset="0"/>
              </a:rPr>
              <a:t>techniky výchovy a vzdělávání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sz="3000" dirty="0" smtClean="0">
                <a:latin typeface="Arial Black" panose="020B0A04020102020204" pitchFamily="34" charset="0"/>
              </a:rPr>
              <a:t>celoškolní akce pro </a:t>
            </a:r>
            <a:r>
              <a:rPr lang="cs-CZ" sz="3000" dirty="0">
                <a:latin typeface="Arial Black" panose="020B0A04020102020204" pitchFamily="34" charset="0"/>
              </a:rPr>
              <a:t>děti a rodiče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3000" dirty="0" smtClean="0">
                <a:latin typeface="Arial Black" panose="020B0A04020102020204" pitchFamily="34" charset="0"/>
              </a:rPr>
              <a:t>individuální logopedická péče       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3000" dirty="0" smtClean="0">
                <a:latin typeface="Arial Black" panose="020B0A04020102020204" pitchFamily="34" charset="0"/>
              </a:rPr>
              <a:t>keramické a výtvarné dílny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3000" dirty="0" smtClean="0">
                <a:latin typeface="Arial Black" panose="020B0A04020102020204" pitchFamily="34" charset="0"/>
              </a:rPr>
              <a:t>výstavy, výzdoba interiéru i exteriéru školy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3000" dirty="0" smtClean="0">
                <a:latin typeface="Arial Black" panose="020B0A04020102020204" pitchFamily="34" charset="0"/>
              </a:rPr>
              <a:t>hudební a taneční vystoupení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74" y="531067"/>
            <a:ext cx="1414326" cy="6775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967" y="2592355"/>
            <a:ext cx="2164702" cy="21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7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31067"/>
            <a:ext cx="10515600" cy="1012864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Zájmy a další aktivity</a:t>
            </a:r>
            <a:endParaRPr lang="cs-CZ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3527"/>
            <a:ext cx="10515600" cy="45534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dirty="0" smtClean="0">
                <a:latin typeface="Arial Black" panose="020B0A04020102020204" pitchFamily="34" charset="0"/>
              </a:rPr>
              <a:t>rodina, cestování, cyklistika, zahradničení, houbaření, hudba, organizování společenských akcí pro přátele a veřejnost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dirty="0" smtClean="0">
                <a:latin typeface="Arial Black" panose="020B0A04020102020204" pitchFamily="34" charset="0"/>
              </a:rPr>
              <a:t>šíření českých národních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smtClean="0">
                <a:latin typeface="Arial Black" panose="020B0A04020102020204" pitchFamily="34" charset="0"/>
              </a:rPr>
              <a:t> tradic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4608" t="10177" r="5916" b="2269"/>
          <a:stretch/>
        </p:blipFill>
        <p:spPr>
          <a:xfrm>
            <a:off x="6658973" y="3135085"/>
            <a:ext cx="4694827" cy="33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58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89" y="1460185"/>
            <a:ext cx="2663567" cy="35514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55" y="3064237"/>
            <a:ext cx="2650727" cy="353430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b="9852"/>
          <a:stretch/>
        </p:blipFill>
        <p:spPr>
          <a:xfrm>
            <a:off x="8913434" y="158621"/>
            <a:ext cx="3161908" cy="34385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5"/>
          <a:stretch/>
        </p:blipFill>
        <p:spPr>
          <a:xfrm>
            <a:off x="7651998" y="3377682"/>
            <a:ext cx="2960526" cy="32208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8371" cy="1114775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r>
              <a:rPr lang="cs-C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ktivity ve fotkách</a:t>
            </a:r>
            <a:endParaRPr lang="cs-CZ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7" y="1468134"/>
            <a:ext cx="2763092" cy="36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86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101</Words>
  <Application>Microsoft Office PowerPoint</Application>
  <PresentationFormat>Širokoúhlá obrazovka</PresentationFormat>
  <Paragraphs>35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Motiv Office</vt:lpstr>
      <vt:lpstr>Michaela Tomišková</vt:lpstr>
      <vt:lpstr>Charakteristika</vt:lpstr>
      <vt:lpstr>Motto:</vt:lpstr>
      <vt:lpstr>Školní aktivity</vt:lpstr>
      <vt:lpstr>Zájmy a další aktivity</vt:lpstr>
      <vt:lpstr>Aktivity ve fotkách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Jméno pedagoga</dc:title>
  <dc:creator>Bárta Zbyněk Ing.</dc:creator>
  <cp:lastModifiedBy>Tatana Metelková</cp:lastModifiedBy>
  <cp:revision>70</cp:revision>
  <cp:lastPrinted>2020-01-06T11:13:42Z</cp:lastPrinted>
  <dcterms:created xsi:type="dcterms:W3CDTF">2020-01-06T08:51:17Z</dcterms:created>
  <dcterms:modified xsi:type="dcterms:W3CDTF">2025-02-02T12:46:48Z</dcterms:modified>
</cp:coreProperties>
</file>